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</p:sldIdLst>
  <p:sldSz cx="9144000" cy="6858000" type="screen4x3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slide" Target="slides/slide9.xml"/>
  <Relationship Id="rId12" Type="http://schemas.openxmlformats.org/officeDocument/2006/relationships/slide" Target="slides/slide10.xml"/>
  <Relationship Id="rId13" Type="http://schemas.openxmlformats.org/officeDocument/2006/relationships/slide" Target="slides/slide11.xml"/>
  <Relationship Id="rId14" Type="http://schemas.openxmlformats.org/officeDocument/2006/relationships/slide" Target="slides/slide12.xml"/>
  <Relationship Id="rId15" Type="http://schemas.openxmlformats.org/officeDocument/2006/relationships/slide" Target="slides/slide13.xml"/>
  <Relationship Id="rId16" Type="http://schemas.openxmlformats.org/officeDocument/2006/relationships/slide" Target="slides/slide14.xml"/>
  <Relationship Id="rId17" Type="http://schemas.openxmlformats.org/officeDocument/2006/relationships/slide" Target="slides/slide15.xml"/>
  <Relationship Id="rId18" Type="http://schemas.openxmlformats.org/officeDocument/2006/relationships/slide" Target="slides/slide16.xml"/>
  <Relationship Id="rId19" Type="http://schemas.openxmlformats.org/officeDocument/2006/relationships/slide" Target="slides/slide17.xml"/>
  <Relationship Id="rId20" Type="http://schemas.openxmlformats.org/officeDocument/2006/relationships/slide" Target="slides/slide18.xml"/>
  <Relationship Id="rId21" Type="http://schemas.openxmlformats.org/officeDocument/2006/relationships/slide" Target="slides/slide19.xml"/>
  <Relationship Id="rId22" Type="http://schemas.openxmlformats.org/officeDocument/2006/relationships/slide" Target="slides/slide20.xml"/>
  <Relationship Id="rId23" Type="http://schemas.openxmlformats.org/officeDocument/2006/relationships/slide" Target="slides/slide21.xml"/>
  <Relationship Id="rId24" Type="http://schemas.openxmlformats.org/officeDocument/2006/relationships/slide" Target="slides/slide22.xml"/>
  <Relationship Id="rId25" Type="http://schemas.openxmlformats.org/officeDocument/2006/relationships/slide" Target="slides/slide23.xml"/>
  <Relationship Id="rId26" Type="http://schemas.openxmlformats.org/officeDocument/2006/relationships/slide" Target="slides/slide24.xml"/>
  <Relationship Id="rId27" Type="http://schemas.openxmlformats.org/officeDocument/2006/relationships/slide" Target="slides/slide25.xml"/>
  <Relationship Id="rId28" Type="http://schemas.openxmlformats.org/officeDocument/2006/relationships/slide" Target="slides/slide26.xml"/>
  <Relationship Id="rId29" Type="http://schemas.openxmlformats.org/officeDocument/2006/relationships/slide" Target="slides/slide27.xml"/>
  <Relationship Id="rId30" Type="http://schemas.openxmlformats.org/officeDocument/2006/relationships/slide" Target="slides/slide28.xml"/>
  <Relationship Id="rId31" Type="http://schemas.openxmlformats.org/officeDocument/2006/relationships/slide" Target="slides/slide29.xml"/>
  <Relationship Id="rId32" Type="http://schemas.openxmlformats.org/officeDocument/2006/relationships/slide" Target="slides/slide30.xml"/>
  <Relationship Id="rId33" Type="http://schemas.openxmlformats.org/officeDocument/2006/relationships/slide" Target="slides/slide31.xml"/>
  <Relationship Id="rId34" Type="http://schemas.openxmlformats.org/officeDocument/2006/relationships/slide" Target="slides/slide32.xml"/>
  <Relationship Id="rId35" Type="http://schemas.openxmlformats.org/officeDocument/2006/relationships/slide" Target="slides/slide33.xml"/>
  <Relationship Id="rId36" Type="http://schemas.openxmlformats.org/officeDocument/2006/relationships/presProps" Target="presProps.xml"/>
  <Relationship Id="rId37" Type="http://schemas.openxmlformats.org/officeDocument/2006/relationships/viewProps" Target="viewProps.xml"/>
  <Relationship Id="rId38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460154765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11.png"/>
</Relationships>

</file>

<file path=ppt/slides/_rels/slide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010.png"/>
</Relationships>

</file>

<file path=ppt/slides/_rels/slide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111.png"/>
</Relationships>

</file>

<file path=ppt/slides/_rels/slide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212.png"/>
</Relationships>

</file>

<file path=ppt/slides/_rels/slide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313.png"/>
</Relationships>

</file>

<file path=ppt/slides/_rels/slide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414.png"/>
</Relationships>

</file>

<file path=ppt/slides/_rels/slide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515.png"/>
</Relationships>

</file>

<file path=ppt/slides/_rels/slide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616.png"/>
</Relationships>

</file>

<file path=ppt/slides/_rels/slide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717.png"/>
</Relationships>

</file>

<file path=ppt/slides/_rels/slide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818.png"/>
</Relationships>

</file>

<file path=ppt/slides/_rels/slide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919.pn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22.png"/>
</Relationships>

</file>

<file path=ppt/slides/_rels/slide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020.png"/>
</Relationships>

</file>

<file path=ppt/slides/_rels/slide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121.png"/>
</Relationships>

</file>

<file path=ppt/slides/_rels/slide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222.png"/>
</Relationships>

</file>

<file path=ppt/slides/_rels/slide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323.png"/>
</Relationships>

</file>

<file path=ppt/slides/_rels/slide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424.png"/>
</Relationships>

</file>

<file path=ppt/slides/_rels/slide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525.png"/>
</Relationships>

</file>

<file path=ppt/slides/_rels/slide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626.png"/>
</Relationships>

</file>

<file path=ppt/slides/_rels/slide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727.png"/>
</Relationships>

</file>

<file path=ppt/slides/_rels/slide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828.png"/>
</Relationships>

</file>

<file path=ppt/slides/_rels/slide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929.pn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33.png"/>
</Relationships>

</file>

<file path=ppt/slides/_rels/slide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030.png"/>
</Relationships>

</file>

<file path=ppt/slides/_rels/slide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131.png"/>
</Relationships>

</file>

<file path=ppt/slides/_rels/slide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232.png"/>
</Relationships>

</file>

<file path=ppt/slides/_rels/slide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333.pn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44.pn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55.pn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66.pn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77.pn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88.png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99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25">
  <a:themeElements>
    <a:clrScheme name="Theme2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25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25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b="180%" l="50%" r="50%" t="-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b="50%" l="50%" r="50%" t="50%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Slides>33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2026-02-15T06:54:52Z</dcterms:created>
  <dcterms:modified xsi:type="dcterms:W3CDTF">2026-02-15T06:54:52Z</dcterms:modified>
  <dc:title>Untitled Presentation</dc:title>
  <dc:description/>
  <dc:subject/>
  <cp:keywords/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